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7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1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18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59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5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5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7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82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8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10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A659-4282-4E8E-88A6-F2EAD828AFA8}" type="datetimeFigureOut">
              <a:rPr lang="nb-NO" smtClean="0"/>
              <a:t>12.08.2015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6CAF-67C3-4F23-91CA-F7B3EBF09C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7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sz="6000" dirty="0" smtClean="0"/>
              <a:t>Anmelderkurs</a:t>
            </a:r>
            <a:endParaRPr lang="nb-NO" sz="6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17" y="827210"/>
            <a:ext cx="6169565" cy="33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37969" y="683742"/>
            <a:ext cx="103549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/>
              <a:t> </a:t>
            </a:r>
            <a:r>
              <a:rPr lang="nb-NO" sz="2000" i="1" dirty="0"/>
              <a:t>«En spenningsbok du ikke kan gå glipp av»</a:t>
            </a:r>
            <a:br>
              <a:rPr lang="nb-NO" sz="2000" i="1" dirty="0"/>
            </a:br>
            <a:r>
              <a:rPr lang="nb-NO" sz="2000" b="1" i="1" dirty="0" err="1"/>
              <a:t>Uprisen</a:t>
            </a:r>
            <a:r>
              <a:rPr lang="nb-NO" sz="2000" i="1" dirty="0"/>
              <a:t> om Den onde arven av Thomas </a:t>
            </a:r>
            <a:r>
              <a:rPr lang="nb-NO" sz="2000" i="1" dirty="0" smtClean="0"/>
              <a:t>Enger</a:t>
            </a:r>
          </a:p>
          <a:p>
            <a:endParaRPr lang="nb-NO" sz="2000" dirty="0"/>
          </a:p>
          <a:p>
            <a:r>
              <a:rPr lang="nb-NO" sz="2000" i="1" dirty="0"/>
              <a:t>«Farlig på Oslo Vest»</a:t>
            </a:r>
            <a:br>
              <a:rPr lang="nb-NO" sz="2000" i="1" dirty="0"/>
            </a:br>
            <a:r>
              <a:rPr lang="nb-NO" sz="2000" b="1" i="1" dirty="0" err="1"/>
              <a:t>Nrk</a:t>
            </a:r>
            <a:r>
              <a:rPr lang="nb-NO" sz="2000" i="1" dirty="0"/>
              <a:t> om </a:t>
            </a:r>
            <a:r>
              <a:rPr lang="nb-NO" sz="2000" i="1" dirty="0" err="1" smtClean="0"/>
              <a:t>Casinetto</a:t>
            </a:r>
            <a:r>
              <a:rPr lang="nb-NO" sz="2000" i="1" dirty="0" smtClean="0"/>
              <a:t>-gjengen</a:t>
            </a:r>
          </a:p>
          <a:p>
            <a:endParaRPr lang="nb-NO" sz="2000" dirty="0"/>
          </a:p>
          <a:p>
            <a:r>
              <a:rPr lang="nb-NO" sz="2000" i="1" dirty="0" smtClean="0"/>
              <a:t>«</a:t>
            </a:r>
            <a:r>
              <a:rPr lang="nb-NO" sz="2000" i="1" dirty="0"/>
              <a:t>Fyldig og saftig innhold»</a:t>
            </a:r>
            <a:br>
              <a:rPr lang="nb-NO" sz="2000" i="1" dirty="0"/>
            </a:br>
            <a:r>
              <a:rPr lang="nb-NO" sz="2000" b="1" i="1" dirty="0" err="1"/>
              <a:t>Uprisen</a:t>
            </a:r>
            <a:r>
              <a:rPr lang="nb-NO" sz="2000" i="1" dirty="0"/>
              <a:t> om May </a:t>
            </a:r>
            <a:r>
              <a:rPr lang="nb-NO" sz="2000" i="1" dirty="0" smtClean="0"/>
              <a:t>Lenda</a:t>
            </a:r>
          </a:p>
          <a:p>
            <a:endParaRPr lang="nb-NO" sz="2000" dirty="0"/>
          </a:p>
          <a:p>
            <a:r>
              <a:rPr lang="nb-NO" sz="2000" i="1" dirty="0"/>
              <a:t>«For en gangs skyld er sex-scenene nødvendige»</a:t>
            </a:r>
            <a:br>
              <a:rPr lang="nb-NO" sz="2000" i="1" dirty="0"/>
            </a:br>
            <a:r>
              <a:rPr lang="nb-NO" sz="2000" b="1" i="1" dirty="0"/>
              <a:t>Dagbladet</a:t>
            </a:r>
            <a:r>
              <a:rPr lang="nb-NO" sz="2000" i="1" dirty="0"/>
              <a:t> om «Din vakre jævel</a:t>
            </a:r>
            <a:r>
              <a:rPr lang="nb-NO" sz="2000" i="1" dirty="0" smtClean="0"/>
              <a:t>»</a:t>
            </a:r>
          </a:p>
          <a:p>
            <a:endParaRPr lang="nb-NO" sz="2000" dirty="0"/>
          </a:p>
          <a:p>
            <a:r>
              <a:rPr lang="nb-NO" sz="2000" i="1" dirty="0" smtClean="0"/>
              <a:t>«</a:t>
            </a:r>
            <a:r>
              <a:rPr lang="nb-NO" sz="2000" i="1" dirty="0"/>
              <a:t>Fra idyll til mareritt»</a:t>
            </a:r>
            <a:br>
              <a:rPr lang="nb-NO" sz="2000" i="1" dirty="0"/>
            </a:br>
            <a:r>
              <a:rPr lang="nb-NO" sz="2000" b="1" i="1" dirty="0" err="1"/>
              <a:t>Uprisen</a:t>
            </a:r>
            <a:r>
              <a:rPr lang="nb-NO" sz="2000" i="1" dirty="0"/>
              <a:t> om Død manns </a:t>
            </a:r>
            <a:r>
              <a:rPr lang="nb-NO" sz="2000" i="1" dirty="0" smtClean="0"/>
              <a:t>kiste</a:t>
            </a:r>
          </a:p>
          <a:p>
            <a:endParaRPr lang="nb-NO" sz="2000" dirty="0"/>
          </a:p>
          <a:p>
            <a:r>
              <a:rPr lang="nb-NO" sz="2000" i="1" dirty="0"/>
              <a:t>«Spenning for tøffe hestejenter»</a:t>
            </a:r>
            <a:br>
              <a:rPr lang="nb-NO" sz="2000" i="1" dirty="0"/>
            </a:br>
            <a:r>
              <a:rPr lang="nb-NO" sz="2000" b="1" i="1" dirty="0"/>
              <a:t>VG </a:t>
            </a:r>
            <a:r>
              <a:rPr lang="nb-NO" sz="2000" i="1" dirty="0"/>
              <a:t>om Elise og </a:t>
            </a:r>
            <a:r>
              <a:rPr lang="nb-NO" sz="2000" i="1" dirty="0" err="1"/>
              <a:t>hestane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373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11369" y="927279"/>
            <a:ext cx="1047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/>
              <a:t>Oppgave:</a:t>
            </a:r>
            <a:endParaRPr lang="nb-NO" sz="5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953037" y="1957589"/>
            <a:ext cx="104190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3200" dirty="0" smtClean="0"/>
              <a:t>Lag én tabloid overskrift. Noe som vekker nysgjerrighet.</a:t>
            </a:r>
          </a:p>
          <a:p>
            <a:pPr marL="285750" indent="-285750">
              <a:buFontTx/>
              <a:buChar char="-"/>
            </a:pPr>
            <a:r>
              <a:rPr lang="nb-NO" sz="3200" dirty="0" smtClean="0"/>
              <a:t>Velg tre eller fire av punktene som du svarer på.</a:t>
            </a:r>
          </a:p>
          <a:p>
            <a:pPr marL="285750" indent="-285750">
              <a:buFontTx/>
              <a:buChar char="-"/>
            </a:pPr>
            <a:r>
              <a:rPr lang="nb-NO" sz="3200" dirty="0" smtClean="0"/>
              <a:t>Skriv et førsteutkast til en anmeldelse.</a:t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11491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19859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11369" y="927279"/>
            <a:ext cx="1047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/>
              <a:t>Ulike måter å skrive om bøker på:</a:t>
            </a:r>
            <a:endParaRPr lang="nb-NO" sz="5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91673" y="2443695"/>
            <a:ext cx="7508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3600" dirty="0" smtClean="0"/>
              <a:t>Analyse</a:t>
            </a:r>
          </a:p>
          <a:p>
            <a:pPr marL="285750" indent="-285750">
              <a:buFontTx/>
              <a:buChar char="-"/>
            </a:pPr>
            <a:endParaRPr lang="nb-NO" sz="3600" dirty="0" smtClean="0"/>
          </a:p>
          <a:p>
            <a:pPr marL="285750" indent="-285750">
              <a:buFontTx/>
              <a:buChar char="-"/>
            </a:pPr>
            <a:r>
              <a:rPr lang="nb-NO" sz="3600" dirty="0" smtClean="0"/>
              <a:t>Omtale</a:t>
            </a:r>
          </a:p>
          <a:p>
            <a:pPr marL="285750" indent="-285750">
              <a:buFontTx/>
              <a:buChar char="-"/>
            </a:pPr>
            <a:endParaRPr lang="nb-NO" sz="3600" dirty="0" smtClean="0"/>
          </a:p>
          <a:p>
            <a:pPr marL="285750" indent="-285750">
              <a:buFontTx/>
              <a:buChar char="-"/>
            </a:pPr>
            <a:r>
              <a:rPr lang="nb-NO" sz="3600" dirty="0" smtClean="0"/>
              <a:t>Anmeldelse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221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75" y="22715"/>
            <a:ext cx="2096075" cy="331165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51" y="3334375"/>
            <a:ext cx="2199045" cy="353450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65" y="-1"/>
            <a:ext cx="2137923" cy="33343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" y="3380499"/>
            <a:ext cx="2225601" cy="34775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" y="48685"/>
            <a:ext cx="2227296" cy="325147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51" y="-44277"/>
            <a:ext cx="2138667" cy="334444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87" y="3380499"/>
            <a:ext cx="2333893" cy="347750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04" y="3380499"/>
            <a:ext cx="2265375" cy="34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11369" y="927279"/>
            <a:ext cx="1047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/>
              <a:t>Tenk på </a:t>
            </a:r>
            <a:r>
              <a:rPr lang="nb-NO" sz="5400" dirty="0" smtClean="0"/>
              <a:t>boka du skal anmelde </a:t>
            </a:r>
            <a:endParaRPr lang="nb-NO" sz="5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2082431"/>
            <a:ext cx="4481848" cy="358547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91673" y="5713086"/>
            <a:ext cx="75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Hvilket terningkast fortjener den?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006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798490" y="450761"/>
            <a:ext cx="104705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Hva gjør at denne boka fortjener det terningkastet du gir?</a:t>
            </a:r>
          </a:p>
          <a:p>
            <a:endParaRPr lang="nb-NO" sz="5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00766" y="2305317"/>
            <a:ext cx="7173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400" dirty="0" smtClean="0"/>
              <a:t>En betyr én bra ting, fem dårlige, eller ingen bra ting</a:t>
            </a:r>
          </a:p>
          <a:p>
            <a:pPr marL="285750" indent="-285750">
              <a:buFontTx/>
              <a:buChar char="-"/>
            </a:pPr>
            <a:endParaRPr lang="nb-NO" sz="2400" dirty="0" smtClean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To betyr to bra ting, fire dårlige</a:t>
            </a:r>
          </a:p>
          <a:p>
            <a:pPr marL="285750" indent="-285750">
              <a:buFontTx/>
              <a:buChar char="-"/>
            </a:pPr>
            <a:endParaRPr lang="nb-NO" sz="2400" dirty="0" smtClean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Tre betyr tre bra ting, tre dårlige</a:t>
            </a:r>
          </a:p>
          <a:p>
            <a:pPr marL="285750" indent="-285750">
              <a:buFontTx/>
              <a:buChar char="-"/>
            </a:pPr>
            <a:endParaRPr lang="nb-NO" sz="2400" dirty="0" smtClean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Fire betyr fire bra ting, to dårlige</a:t>
            </a:r>
          </a:p>
          <a:p>
            <a:endParaRPr lang="nb-NO" sz="2400" dirty="0" smtClean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Fem betyr fem bra ting, én dårlig</a:t>
            </a:r>
          </a:p>
          <a:p>
            <a:pPr marL="285750" indent="-285750">
              <a:buFontTx/>
              <a:buChar char="-"/>
            </a:pPr>
            <a:endParaRPr lang="nb-NO" sz="2400" dirty="0" smtClean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Seks betyr ingen svakheter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90" y="3130982"/>
            <a:ext cx="3129567" cy="2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129047" y="2765666"/>
            <a:ext cx="11062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b-NO" sz="2400" b="1" dirty="0" smtClean="0"/>
              <a:t>Hvordan opplevde du boka?</a:t>
            </a:r>
          </a:p>
          <a:p>
            <a:pPr marL="800100" lvl="1" indent="-342900">
              <a:buFontTx/>
              <a:buChar char="-"/>
            </a:pPr>
            <a:r>
              <a:rPr lang="nb-NO" sz="2400" dirty="0" smtClean="0"/>
              <a:t>Spenningen, begynnelsen, slutten, personene, skildringene…</a:t>
            </a:r>
          </a:p>
          <a:p>
            <a:pPr marL="342900" indent="-342900">
              <a:buFontTx/>
              <a:buChar char="-"/>
            </a:pPr>
            <a:r>
              <a:rPr lang="nb-NO" sz="2400" b="1" dirty="0" smtClean="0"/>
              <a:t>Er boka original?</a:t>
            </a:r>
          </a:p>
          <a:p>
            <a:pPr marL="342900" indent="-342900">
              <a:buFontTx/>
              <a:buChar char="-"/>
            </a:pPr>
            <a:r>
              <a:rPr lang="nb-NO" sz="2400" b="1" dirty="0" smtClean="0"/>
              <a:t>Er boka troverdig?</a:t>
            </a:r>
          </a:p>
          <a:p>
            <a:pPr marL="342900" indent="-342900">
              <a:buFontTx/>
              <a:buChar char="-"/>
            </a:pPr>
            <a:r>
              <a:rPr lang="nb-NO" sz="2400" b="1" dirty="0" smtClean="0"/>
              <a:t>Hva synes du om språket?</a:t>
            </a:r>
          </a:p>
          <a:p>
            <a:pPr marL="800100" lvl="1" indent="-342900">
              <a:buFontTx/>
              <a:buChar char="-"/>
            </a:pPr>
            <a:endParaRPr lang="nb-NO" sz="2400" b="1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1129047" y="888642"/>
            <a:ext cx="943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/>
              <a:t>Hva kjennetegne en god bok?</a:t>
            </a:r>
          </a:p>
          <a:p>
            <a:r>
              <a:rPr lang="nb-NO" dirty="0" smtClean="0"/>
              <a:t>Bruk oppskriften på å skrive anmeldelser som ligger på uprisen.no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42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11369" y="927279"/>
            <a:ext cx="1047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/>
              <a:t>Anmeldelsen bør inneholde:</a:t>
            </a:r>
            <a:endParaRPr lang="nb-NO" sz="5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65915" y="1954297"/>
            <a:ext cx="7508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400" dirty="0" smtClean="0"/>
              <a:t>En fengende overskrift</a:t>
            </a:r>
          </a:p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En ingress</a:t>
            </a:r>
          </a:p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Et </a:t>
            </a:r>
            <a:r>
              <a:rPr lang="nb-NO" sz="2400" u="sng" dirty="0" smtClean="0"/>
              <a:t>kort</a:t>
            </a:r>
            <a:r>
              <a:rPr lang="nb-NO" sz="2400" dirty="0" smtClean="0"/>
              <a:t> handlingsreferat (ikke mer enn tre setninger)</a:t>
            </a:r>
          </a:p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Din mening om boka (tenk på punktene)</a:t>
            </a:r>
          </a:p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smtClean="0"/>
              <a:t>Kort avslutning: Bør andre lese boka? Bør den nomineres til </a:t>
            </a:r>
            <a:r>
              <a:rPr lang="nb-NO" sz="2400" dirty="0" err="1" smtClean="0"/>
              <a:t>Uprisen</a:t>
            </a:r>
            <a:r>
              <a:rPr lang="nb-NO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11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24247" y="743683"/>
            <a:ext cx="75083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 smtClean="0"/>
              <a:t>«En spenningsbok du ikke kan gå glipp av»</a:t>
            </a:r>
          </a:p>
          <a:p>
            <a:endParaRPr lang="nb-NO" sz="2800" i="1" dirty="0"/>
          </a:p>
          <a:p>
            <a:r>
              <a:rPr lang="nb-NO" sz="2800" i="1" dirty="0" smtClean="0"/>
              <a:t>«Farlig på Oslo Vest»</a:t>
            </a:r>
          </a:p>
          <a:p>
            <a:endParaRPr lang="nb-NO" sz="2800" i="1" dirty="0"/>
          </a:p>
          <a:p>
            <a:r>
              <a:rPr lang="nb-NO" sz="2800" i="1" dirty="0" smtClean="0"/>
              <a:t>«Fyldig og saftig innhold»</a:t>
            </a:r>
          </a:p>
          <a:p>
            <a:endParaRPr lang="nb-NO" sz="2800" i="1" dirty="0"/>
          </a:p>
          <a:p>
            <a:r>
              <a:rPr lang="nb-NO" sz="2800" i="1" dirty="0" smtClean="0"/>
              <a:t>«</a:t>
            </a:r>
            <a:r>
              <a:rPr lang="nb-NO" sz="2800" i="1" dirty="0"/>
              <a:t>For en gangs skyld er sex-scenene nødvendige</a:t>
            </a:r>
            <a:r>
              <a:rPr lang="nb-NO" sz="2800" i="1" dirty="0" smtClean="0"/>
              <a:t>»</a:t>
            </a:r>
          </a:p>
          <a:p>
            <a:endParaRPr lang="nb-NO" sz="2800" i="1" dirty="0" smtClean="0"/>
          </a:p>
          <a:p>
            <a:r>
              <a:rPr lang="nb-NO" sz="2800" i="1" dirty="0" smtClean="0"/>
              <a:t>«Spenning </a:t>
            </a:r>
            <a:r>
              <a:rPr lang="nb-NO" sz="2800" i="1" dirty="0"/>
              <a:t>for tøffe </a:t>
            </a:r>
            <a:r>
              <a:rPr lang="nb-NO" sz="2800" i="1" dirty="0" smtClean="0"/>
              <a:t>hestejenter»</a:t>
            </a:r>
            <a:r>
              <a:rPr lang="nb-NO" sz="2800" i="1" dirty="0"/>
              <a:t> </a:t>
            </a:r>
            <a:endParaRPr lang="nb-NO" sz="2800" i="1" dirty="0" smtClean="0"/>
          </a:p>
          <a:p>
            <a:endParaRPr lang="nb-NO" sz="2800" i="1" dirty="0"/>
          </a:p>
          <a:p>
            <a:r>
              <a:rPr lang="nb-NO" sz="2800" i="1" dirty="0" smtClean="0"/>
              <a:t>«</a:t>
            </a:r>
            <a:r>
              <a:rPr lang="nb-NO" sz="2800" i="1" dirty="0"/>
              <a:t>Fra idyll til mareritt»</a:t>
            </a:r>
          </a:p>
          <a:p>
            <a:endParaRPr lang="nb-NO" sz="2800" i="1" dirty="0" smtClean="0"/>
          </a:p>
          <a:p>
            <a:endParaRPr lang="nb-NO" sz="2400" i="1" dirty="0"/>
          </a:p>
          <a:p>
            <a:endParaRPr lang="nb-NO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541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254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Bjarte Bakken</dc:creator>
  <cp:lastModifiedBy>Bjarte Bakken</cp:lastModifiedBy>
  <cp:revision>9</cp:revision>
  <dcterms:created xsi:type="dcterms:W3CDTF">2015-08-07T11:27:47Z</dcterms:created>
  <dcterms:modified xsi:type="dcterms:W3CDTF">2015-08-12T11:47:18Z</dcterms:modified>
</cp:coreProperties>
</file>